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62" r:id="rId12"/>
    <p:sldId id="263" r:id="rId13"/>
    <p:sldId id="272" r:id="rId14"/>
    <p:sldId id="273" r:id="rId15"/>
    <p:sldId id="270" r:id="rId16"/>
    <p:sldId id="269" r:id="rId17"/>
    <p:sldId id="267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7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BD12E-372F-4139-8F9F-99702A97E4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4A1B-7AAB-4AAC-B9B4-4D2A522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spdashboard.tylertech.com/default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Use Internet Explorer only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Not Edge /Not Chrome/Not Mozilla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7006" y="849531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 descr="https://blog.avira.com/wp-content/uploads/2016/09/avira_blog_browser-icons.jpg?x69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39076"/>
            <a:ext cx="571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Personalized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677" y="1690688"/>
            <a:ext cx="9964772" cy="4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55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62" y="234779"/>
            <a:ext cx="11541210" cy="6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pPr algn="ctr"/>
            <a:r>
              <a:rPr lang="en-US" dirty="0" smtClean="0"/>
              <a:t>Ribbon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35" y="1173893"/>
            <a:ext cx="10264529" cy="50895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2551" y="1804086"/>
            <a:ext cx="6598508" cy="7661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pPr algn="ctr"/>
            <a:r>
              <a:rPr lang="en-US" dirty="0" smtClean="0"/>
              <a:t>Search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271" y="1186956"/>
            <a:ext cx="10264529" cy="50895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67543" y="1804086"/>
            <a:ext cx="966651" cy="9783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pPr algn="ctr"/>
            <a:r>
              <a:rPr lang="en-US" dirty="0" smtClean="0"/>
              <a:t>Confirm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04" y="1252270"/>
            <a:ext cx="10264529" cy="50895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017" y="1764898"/>
            <a:ext cx="718457" cy="912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Actions Area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35" y="1239207"/>
            <a:ext cx="10264529" cy="50895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70905" y="1973903"/>
            <a:ext cx="1277689" cy="7661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Output Area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35" y="1173893"/>
            <a:ext cx="10264529" cy="50895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0400" y="1804086"/>
            <a:ext cx="1018903" cy="9391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Office Tools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5333"/>
            <a:ext cx="10264529" cy="50895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35978" y="1869401"/>
            <a:ext cx="888274" cy="926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Menu Area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35" y="1173893"/>
            <a:ext cx="10264529" cy="50895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43154" y="1804086"/>
            <a:ext cx="1018904" cy="9521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u="sng" dirty="0">
                <a:hlinkClick r:id="rId2"/>
              </a:rPr>
              <a:t>http://aspdashboard.tylertech.com/default.aspx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0514" y="1862695"/>
            <a:ext cx="87756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Choose Database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157" y="1825624"/>
            <a:ext cx="9771270" cy="48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99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datacenter\6059xxxx</a:t>
            </a:r>
            <a:br>
              <a:rPr lang="en-US" dirty="0" smtClean="0"/>
            </a:br>
            <a:r>
              <a:rPr lang="en-US" sz="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password</a:t>
            </a:r>
            <a:br>
              <a:rPr lang="en-US" i="1" dirty="0" smtClean="0"/>
            </a:br>
            <a:r>
              <a:rPr lang="en-US" sz="800" i="1" dirty="0"/>
              <a:t/>
            </a:r>
            <a:br>
              <a:rPr lang="en-US" sz="800" i="1" dirty="0"/>
            </a:br>
            <a:r>
              <a:rPr lang="en-US" sz="3600" dirty="0" smtClean="0"/>
              <a:t>(case sensitive)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       Windows 7                                                Windows 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919949"/>
            <a:ext cx="5222966" cy="33449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557554" y="2919949"/>
            <a:ext cx="5171803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your Dashboard.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157" y="1825625"/>
            <a:ext cx="87756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Options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</a:t>
            </a:r>
          </a:p>
          <a:p>
            <a:endParaRPr lang="en-US" dirty="0" smtClean="0"/>
          </a:p>
          <a:p>
            <a:r>
              <a:rPr lang="en-US" dirty="0" smtClean="0"/>
              <a:t>Web Parts</a:t>
            </a:r>
          </a:p>
          <a:p>
            <a:endParaRPr lang="en-US" dirty="0" smtClean="0"/>
          </a:p>
          <a:p>
            <a:r>
              <a:rPr lang="en-US" dirty="0" smtClean="0"/>
              <a:t>My Favorites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Tyler Menu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614" y="1573122"/>
            <a:ext cx="9964772" cy="49409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49480" y="2211859"/>
            <a:ext cx="543697" cy="5560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to ‘My Favorites’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175" y="1812562"/>
            <a:ext cx="9473649" cy="4697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66270" y="4250724"/>
            <a:ext cx="1902941" cy="8526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98617" y="3500846"/>
            <a:ext cx="2913017" cy="11761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 Parts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407" y="1690688"/>
            <a:ext cx="10149186" cy="5032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367319" y="2409567"/>
            <a:ext cx="531340" cy="432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</Words>
  <Application>Microsoft Office PowerPoint</Application>
  <PresentationFormat>Widescreen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Use Internet Explorer only Not Edge /Not Chrome/Not Mozilla  </vt:lpstr>
      <vt:lpstr> http://aspdashboard.tylertech.com/default.aspx </vt:lpstr>
      <vt:lpstr>Choose Database </vt:lpstr>
      <vt:lpstr>datacenter\6059xxxx   password  (case sensitive)             Windows 7                                                Windows 10 </vt:lpstr>
      <vt:lpstr>This your Dashboard.</vt:lpstr>
      <vt:lpstr>Dashboard Options </vt:lpstr>
      <vt:lpstr>Tyler Menu </vt:lpstr>
      <vt:lpstr>Add to ‘My Favorites’</vt:lpstr>
      <vt:lpstr>Web Parts</vt:lpstr>
      <vt:lpstr>Personalized Dashboard</vt:lpstr>
      <vt:lpstr> </vt:lpstr>
      <vt:lpstr>Ribbon</vt:lpstr>
      <vt:lpstr>Search Area</vt:lpstr>
      <vt:lpstr>Confirm Area</vt:lpstr>
      <vt:lpstr> Actions Area </vt:lpstr>
      <vt:lpstr> Output Area </vt:lpstr>
      <vt:lpstr> Office Tools </vt:lpstr>
      <vt:lpstr>Menu Area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Internet Explorer only Not Edge /Not Chrome/Not Mozilla</dc:title>
  <dc:creator>Woodard, Randall</dc:creator>
  <cp:lastModifiedBy>Elaine Wilson</cp:lastModifiedBy>
  <cp:revision>9</cp:revision>
  <dcterms:created xsi:type="dcterms:W3CDTF">2017-07-17T17:39:08Z</dcterms:created>
  <dcterms:modified xsi:type="dcterms:W3CDTF">2017-07-18T12:19:44Z</dcterms:modified>
</cp:coreProperties>
</file>